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62493" y="1988840"/>
            <a:ext cx="687438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информатики на тему: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Линейный алгоритм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класс</a:t>
            </a:r>
            <a:endParaRPr lang="ru-RU" sz="4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88224" y="5301208"/>
            <a:ext cx="24658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Исполнитель:</a:t>
            </a:r>
          </a:p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Бутенко М.В.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412776"/>
            <a:ext cx="80648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Алгоритм – это задание, состоящее из команд, выполнение которых приводит к заданной цели (результату).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908720"/>
            <a:ext cx="729654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Команды алгоритма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483768" y="2492896"/>
            <a:ext cx="369152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 Или;</a:t>
            </a:r>
          </a:p>
          <a:p>
            <a:pPr>
              <a:buFont typeface="Courier New" pitchFamily="49" charset="0"/>
              <a:buChar char="o"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Иначе;</a:t>
            </a:r>
          </a:p>
          <a:p>
            <a:pPr>
              <a:buFont typeface="Courier New" pitchFamily="49" charset="0"/>
              <a:buChar char="o"/>
            </a:pP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Шагов.</a:t>
            </a:r>
          </a:p>
          <a:p>
            <a:pPr>
              <a:buFont typeface="Courier New" pitchFamily="49" charset="0"/>
              <a:buChar char="o"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843808" y="116632"/>
            <a:ext cx="2880320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Начало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cxnSp>
        <p:nvCxnSpPr>
          <p:cNvPr id="6" name="Прямая со стрелкой 5"/>
          <p:cNvCxnSpPr>
            <a:stCxn id="4" idx="4"/>
          </p:cNvCxnSpPr>
          <p:nvPr/>
        </p:nvCxnSpPr>
        <p:spPr>
          <a:xfrm>
            <a:off x="4283968" y="620688"/>
            <a:ext cx="0" cy="288032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267744" y="908720"/>
            <a:ext cx="417646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Руки по швам 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4283968" y="1412776"/>
            <a:ext cx="0" cy="360040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267744" y="1772816"/>
            <a:ext cx="4104456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Руки вверх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4283968" y="2276872"/>
            <a:ext cx="0" cy="360040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339752" y="2636912"/>
            <a:ext cx="417646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Руки в стороны 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4283968" y="3212976"/>
            <a:ext cx="0" cy="360040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2267744" y="3573016"/>
            <a:ext cx="4248472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Руки вбок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4283968" y="4077072"/>
            <a:ext cx="0" cy="360040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195736" y="4437112"/>
            <a:ext cx="424847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Руки на пояс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4283968" y="4869160"/>
            <a:ext cx="0" cy="360040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2195736" y="5229200"/>
            <a:ext cx="4320480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Руки по швам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4283968" y="5733256"/>
            <a:ext cx="0" cy="360040"/>
          </a:xfrm>
          <a:prstGeom prst="straightConnector1">
            <a:avLst/>
          </a:prstGeom>
          <a:ln w="95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2915816" y="6093296"/>
            <a:ext cx="2880320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Конец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372200" y="188640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Упражнение №1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3" y="548680"/>
            <a:ext cx="871296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Без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труда не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вытащишь 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рыбку из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пруда;</a:t>
            </a:r>
          </a:p>
          <a:p>
            <a:pPr>
              <a:buFont typeface="Wingdings" pitchFamily="2" charset="2"/>
              <a:buChar char="§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Семь раз отмерь, один раз отрежь;</a:t>
            </a:r>
          </a:p>
          <a:p>
            <a:pPr>
              <a:buFont typeface="Wingdings" pitchFamily="2" charset="2"/>
              <a:buChar char="§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Сколь верёвочке не виться, а конец будет;</a:t>
            </a:r>
          </a:p>
          <a:p>
            <a:pPr>
              <a:buFont typeface="Wingdings" pitchFamily="2" charset="2"/>
              <a:buChar char="§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Любишь кататься, люби и саночки возить;</a:t>
            </a:r>
          </a:p>
          <a:p>
            <a:pPr>
              <a:buFont typeface="Wingdings" pitchFamily="2" charset="2"/>
              <a:buChar char="§"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 Сеньке и шапка.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Сколько алгоритмов ты нашёл?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Сколько шагов в каждом найденном алгоритме?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1124744"/>
            <a:ext cx="9036496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Выполнение домашнего задания;</a:t>
            </a:r>
          </a:p>
          <a:p>
            <a:pPr algn="ctr">
              <a:buFont typeface="Wingdings" pitchFamily="2" charset="2"/>
              <a:buChar char="v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Уборка в классе;</a:t>
            </a:r>
          </a:p>
          <a:p>
            <a:pPr algn="ctr">
              <a:buFont typeface="Wingdings" pitchFamily="2" charset="2"/>
              <a:buChar char="v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Смена времён года;</a:t>
            </a:r>
          </a:p>
          <a:p>
            <a:pPr algn="ctr">
              <a:buFont typeface="Wingdings" pitchFamily="2" charset="2"/>
              <a:buChar char="v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Поездка на отдых;</a:t>
            </a:r>
          </a:p>
          <a:p>
            <a:pPr algn="ctr">
              <a:buFont typeface="Wingdings" pitchFamily="2" charset="2"/>
              <a:buChar char="v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Беседа с друзьями.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damt08.x7p.ru/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980728"/>
            <a:ext cx="3535660" cy="2651745"/>
          </a:xfrm>
          <a:prstGeom prst="rect">
            <a:avLst/>
          </a:prstGeom>
          <a:noFill/>
        </p:spPr>
      </p:pic>
      <p:pic>
        <p:nvPicPr>
          <p:cNvPr id="5" name="Picture 6" descr="http://chelsea-fans.com/_dr/0/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764704"/>
            <a:ext cx="3168352" cy="3168352"/>
          </a:xfrm>
          <a:prstGeom prst="rect">
            <a:avLst/>
          </a:prstGeom>
          <a:noFill/>
        </p:spPr>
      </p:pic>
      <p:pic>
        <p:nvPicPr>
          <p:cNvPr id="6" name="Picture 4" descr="http://otkrytki-animacii.1000e.ru/_ph/177/2/4725424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861048"/>
            <a:ext cx="2335332" cy="24582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9218" y="2276872"/>
            <a:ext cx="864762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132</TotalTime>
  <Words>161</Words>
  <Application>Microsoft Office PowerPoint</Application>
  <PresentationFormat>Экран (4:3)</PresentationFormat>
  <Paragraphs>33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Марат</dc:creator>
  <cp:lastModifiedBy>Марат</cp:lastModifiedBy>
  <cp:revision>15</cp:revision>
  <dcterms:created xsi:type="dcterms:W3CDTF">2015-04-26T04:56:10Z</dcterms:created>
  <dcterms:modified xsi:type="dcterms:W3CDTF">2015-04-26T09:24:48Z</dcterms:modified>
</cp:coreProperties>
</file>